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9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144000" cy="6858000" type="screen4x3"/>
  <p:notesSz cx="6858000" cy="9144000"/>
  <p:embeddedFontLst>
    <p:embeddedFont>
      <p:font typeface="AU Passata" panose="020B0503030502030804" pitchFamily="3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A0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3" autoAdjust="0"/>
    <p:restoredTop sz="93465" autoAdjust="0"/>
  </p:normalViewPr>
  <p:slideViewPr>
    <p:cSldViewPr>
      <p:cViewPr>
        <p:scale>
          <a:sx n="78" d="100"/>
          <a:sy n="78" d="100"/>
        </p:scale>
        <p:origin x="-1818" y="-600"/>
      </p:cViewPr>
      <p:guideLst>
        <p:guide orient="horz" pos="748"/>
        <p:guide orient="horz" pos="1207"/>
        <p:guide orient="horz" pos="4166"/>
        <p:guide orient="horz" pos="164"/>
        <p:guide orient="horz" pos="3730"/>
        <p:guide pos="185"/>
        <p:guide pos="559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E1F059C6-A155-4F5A-B262-11383C2D2F0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5167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EE4325FD-73EC-438B-B761-2D1F84EB3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09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/>
            <a:fld id="{00E95F84-579E-4DD6-972C-4B2D4704128B}" type="slidenum">
              <a:rPr lang="en-US" altLang="da-DK" sz="1200" smtClean="0"/>
              <a:pPr eaLnBrk="1" hangingPunct="1"/>
              <a:t>1</a:t>
            </a:fld>
            <a:endParaRPr lang="en-US" altLang="da-DK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/>
            <a:fld id="{B0AD496F-A8ED-43CF-874B-D6CB3CF01C85}" type="slidenum">
              <a:rPr lang="en-US" altLang="da-DK" sz="1200" smtClean="0"/>
              <a:pPr eaLnBrk="1" hangingPunct="1"/>
              <a:t>2</a:t>
            </a:fld>
            <a:endParaRPr lang="en-US" altLang="da-DK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SekundærtLogo"/>
          <p:cNvSpPr>
            <a:spLocks noChangeAspect="1" noChangeArrowheads="1"/>
          </p:cNvSpPr>
          <p:nvPr/>
        </p:nvSpPr>
        <p:spPr bwMode="auto">
          <a:xfrm>
            <a:off x="287338" y="6307138"/>
            <a:ext cx="295275" cy="295275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itchFamily="34" charset="0"/>
              <a:buNone/>
            </a:pPr>
            <a:endParaRPr lang="da-DK" altLang="da-DK">
              <a:solidFill>
                <a:schemeClr val="bg1"/>
              </a:solidFill>
            </a:endParaRPr>
          </a:p>
        </p:txBody>
      </p:sp>
      <p:grpSp>
        <p:nvGrpSpPr>
          <p:cNvPr id="5" name="Group 23"/>
          <p:cNvGrpSpPr>
            <a:grpSpLocks noChangeAspect="1"/>
          </p:cNvGrpSpPr>
          <p:nvPr userDrawn="1"/>
        </p:nvGrpSpPr>
        <p:grpSpPr bwMode="auto">
          <a:xfrm>
            <a:off x="139700" y="6307138"/>
            <a:ext cx="590550" cy="295275"/>
            <a:chOff x="454" y="227"/>
            <a:chExt cx="384" cy="192"/>
          </a:xfrm>
        </p:grpSpPr>
        <p:sp>
          <p:nvSpPr>
            <p:cNvPr id="6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8139 w 8160"/>
                <a:gd name="T1" fmla="*/ 416 h 4080"/>
                <a:gd name="T2" fmla="*/ 8033 w 8160"/>
                <a:gd name="T3" fmla="*/ 1019 h 4080"/>
                <a:gd name="T4" fmla="*/ 7841 w 8160"/>
                <a:gd name="T5" fmla="*/ 1587 h 4080"/>
                <a:gd name="T6" fmla="*/ 7571 w 8160"/>
                <a:gd name="T7" fmla="*/ 2114 h 4080"/>
                <a:gd name="T8" fmla="*/ 7231 w 8160"/>
                <a:gd name="T9" fmla="*/ 2594 h 4080"/>
                <a:gd name="T10" fmla="*/ 6827 w 8160"/>
                <a:gd name="T11" fmla="*/ 3019 h 4080"/>
                <a:gd name="T12" fmla="*/ 6365 w 8160"/>
                <a:gd name="T13" fmla="*/ 3382 h 4080"/>
                <a:gd name="T14" fmla="*/ 5853 w 8160"/>
                <a:gd name="T15" fmla="*/ 3677 h 4080"/>
                <a:gd name="T16" fmla="*/ 5297 w 8160"/>
                <a:gd name="T17" fmla="*/ 3896 h 4080"/>
                <a:gd name="T18" fmla="*/ 4703 w 8160"/>
                <a:gd name="T19" fmla="*/ 4033 h 4080"/>
                <a:gd name="T20" fmla="*/ 4080 w 8160"/>
                <a:gd name="T21" fmla="*/ 4080 h 4080"/>
                <a:gd name="T22" fmla="*/ 3460 w 8160"/>
                <a:gd name="T23" fmla="*/ 4033 h 4080"/>
                <a:gd name="T24" fmla="*/ 2868 w 8160"/>
                <a:gd name="T25" fmla="*/ 3896 h 4080"/>
                <a:gd name="T26" fmla="*/ 2313 w 8160"/>
                <a:gd name="T27" fmla="*/ 3677 h 4080"/>
                <a:gd name="T28" fmla="*/ 1800 w 8160"/>
                <a:gd name="T29" fmla="*/ 3382 h 4080"/>
                <a:gd name="T30" fmla="*/ 1338 w 8160"/>
                <a:gd name="T31" fmla="*/ 3019 h 4080"/>
                <a:gd name="T32" fmla="*/ 933 w 8160"/>
                <a:gd name="T33" fmla="*/ 2594 h 4080"/>
                <a:gd name="T34" fmla="*/ 592 w 8160"/>
                <a:gd name="T35" fmla="*/ 2114 h 4080"/>
                <a:gd name="T36" fmla="*/ 321 w 8160"/>
                <a:gd name="T37" fmla="*/ 1587 h 4080"/>
                <a:gd name="T38" fmla="*/ 129 w 8160"/>
                <a:gd name="T39" fmla="*/ 1019 h 4080"/>
                <a:gd name="T40" fmla="*/ 21 w 8160"/>
                <a:gd name="T41" fmla="*/ 416 h 4080"/>
                <a:gd name="T42" fmla="*/ 2040 w 8160"/>
                <a:gd name="T43" fmla="*/ 0 h 4080"/>
                <a:gd name="T44" fmla="*/ 2064 w 8160"/>
                <a:gd name="T45" fmla="*/ 309 h 4080"/>
                <a:gd name="T46" fmla="*/ 2133 w 8160"/>
                <a:gd name="T47" fmla="*/ 604 h 4080"/>
                <a:gd name="T48" fmla="*/ 2243 w 8160"/>
                <a:gd name="T49" fmla="*/ 881 h 4080"/>
                <a:gd name="T50" fmla="*/ 2391 w 8160"/>
                <a:gd name="T51" fmla="*/ 1137 h 4080"/>
                <a:gd name="T52" fmla="*/ 2572 w 8160"/>
                <a:gd name="T53" fmla="*/ 1369 h 4080"/>
                <a:gd name="T54" fmla="*/ 2786 w 8160"/>
                <a:gd name="T55" fmla="*/ 1572 h 4080"/>
                <a:gd name="T56" fmla="*/ 3025 w 8160"/>
                <a:gd name="T57" fmla="*/ 1743 h 4080"/>
                <a:gd name="T58" fmla="*/ 3290 w 8160"/>
                <a:gd name="T59" fmla="*/ 1879 h 4080"/>
                <a:gd name="T60" fmla="*/ 3573 w 8160"/>
                <a:gd name="T61" fmla="*/ 1976 h 4080"/>
                <a:gd name="T62" fmla="*/ 3873 w 8160"/>
                <a:gd name="T63" fmla="*/ 2030 h 4080"/>
                <a:gd name="T64" fmla="*/ 4186 w 8160"/>
                <a:gd name="T65" fmla="*/ 2037 h 4080"/>
                <a:gd name="T66" fmla="*/ 4492 w 8160"/>
                <a:gd name="T67" fmla="*/ 1998 h 4080"/>
                <a:gd name="T68" fmla="*/ 4784 w 8160"/>
                <a:gd name="T69" fmla="*/ 1916 h 4080"/>
                <a:gd name="T70" fmla="*/ 5054 w 8160"/>
                <a:gd name="T71" fmla="*/ 1792 h 4080"/>
                <a:gd name="T72" fmla="*/ 5303 w 8160"/>
                <a:gd name="T73" fmla="*/ 1632 h 4080"/>
                <a:gd name="T74" fmla="*/ 5524 w 8160"/>
                <a:gd name="T75" fmla="*/ 1439 h 4080"/>
                <a:gd name="T76" fmla="*/ 5716 w 8160"/>
                <a:gd name="T77" fmla="*/ 1217 h 4080"/>
                <a:gd name="T78" fmla="*/ 5875 w 8160"/>
                <a:gd name="T79" fmla="*/ 969 h 4080"/>
                <a:gd name="T80" fmla="*/ 5997 w 8160"/>
                <a:gd name="T81" fmla="*/ 699 h 4080"/>
                <a:gd name="T82" fmla="*/ 6079 w 8160"/>
                <a:gd name="T83" fmla="*/ 409 h 4080"/>
                <a:gd name="T84" fmla="*/ 6118 w 8160"/>
                <a:gd name="T85" fmla="*/ 104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2878 w 8160"/>
                <a:gd name="T1" fmla="*/ 8160 h 8160"/>
                <a:gd name="T2" fmla="*/ 0 w 8160"/>
                <a:gd name="T3" fmla="*/ 8160 h 8160"/>
                <a:gd name="T4" fmla="*/ 8160 w 8160"/>
                <a:gd name="T5" fmla="*/ 0 h 8160"/>
                <a:gd name="T6" fmla="*/ 8160 w 8160"/>
                <a:gd name="T7" fmla="*/ 2892 h 8160"/>
                <a:gd name="T8" fmla="*/ 2878 w 8160"/>
                <a:gd name="T9" fmla="*/ 816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287338" y="23749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bmkADName"/>
          <p:cNvSpPr txBox="1">
            <a:spLocks noChangeArrowheads="1"/>
          </p:cNvSpPr>
          <p:nvPr userDrawn="1"/>
        </p:nvSpPr>
        <p:spPr bwMode="auto">
          <a:xfrm>
            <a:off x="287338" y="2508250"/>
            <a:ext cx="8564562" cy="2619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lang="en-US" sz="2000" cap="all" dirty="0" smtClean="0">
                <a:solidFill>
                  <a:schemeClr val="accent1"/>
                </a:solidFill>
              </a:rPr>
              <a:t>3-4 </a:t>
            </a:r>
            <a:r>
              <a:rPr lang="en-US" sz="2000" cap="all" dirty="0" err="1" smtClean="0">
                <a:solidFill>
                  <a:schemeClr val="accent1"/>
                </a:solidFill>
              </a:rPr>
              <a:t>october</a:t>
            </a:r>
            <a:r>
              <a:rPr lang="en-US" sz="2000" cap="all" dirty="0" smtClean="0">
                <a:solidFill>
                  <a:schemeClr val="accent1"/>
                </a:solidFill>
              </a:rPr>
              <a:t> </a:t>
            </a:r>
            <a:r>
              <a:rPr lang="en-US" sz="2000" cap="all" dirty="0" err="1" smtClean="0">
                <a:solidFill>
                  <a:schemeClr val="accent1"/>
                </a:solidFill>
              </a:rPr>
              <a:t>aarhus</a:t>
            </a:r>
            <a:r>
              <a:rPr lang="en-US" sz="2000" cap="all" dirty="0" smtClean="0">
                <a:solidFill>
                  <a:schemeClr val="accent1"/>
                </a:solidFill>
              </a:rPr>
              <a:t>, Denmark</a:t>
            </a:r>
            <a:endParaRPr lang="en-US" sz="2000" cap="all" dirty="0">
              <a:solidFill>
                <a:schemeClr val="accent1"/>
              </a:solidFill>
            </a:endParaRPr>
          </a:p>
        </p:txBody>
      </p:sp>
      <p:sp>
        <p:nvSpPr>
          <p:cNvPr id="11" name="bmkOffParent01"/>
          <p:cNvSpPr txBox="1">
            <a:spLocks noChangeArrowheads="1"/>
          </p:cNvSpPr>
          <p:nvPr userDrawn="1"/>
        </p:nvSpPr>
        <p:spPr bwMode="auto">
          <a:xfrm>
            <a:off x="827584" y="6320577"/>
            <a:ext cx="3580606" cy="30876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lang="en-US" sz="1100" cap="all" dirty="0">
                <a:solidFill>
                  <a:schemeClr val="bg1"/>
                </a:solidFill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lang="en-US" sz="1100" cap="all" dirty="0" smtClean="0">
                <a:solidFill>
                  <a:schemeClr val="bg1"/>
                </a:solidFill>
              </a:rPr>
              <a:t>UNIVERSITY</a:t>
            </a:r>
            <a:endParaRPr lang="en-US" sz="1100" cap="all" dirty="0">
              <a:solidFill>
                <a:schemeClr val="bg1"/>
              </a:solidFill>
            </a:endParaRPr>
          </a:p>
        </p:txBody>
      </p:sp>
      <p:grpSp>
        <p:nvGrpSpPr>
          <p:cNvPr id="14" name="grpAuthor" hidden="1"/>
          <p:cNvGrpSpPr>
            <a:grpSpLocks/>
          </p:cNvGrpSpPr>
          <p:nvPr userDrawn="1"/>
        </p:nvGrpSpPr>
        <p:grpSpPr bwMode="auto">
          <a:xfrm>
            <a:off x="4533900" y="6156325"/>
            <a:ext cx="4319588" cy="487363"/>
            <a:chOff x="4533900" y="6156000"/>
            <a:chExt cx="4319588" cy="487710"/>
          </a:xfrm>
        </p:grpSpPr>
        <p:sp>
          <p:nvSpPr>
            <p:cNvPr id="15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bmkFldPresentationTitle02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lang="da-DK" sz="1100" cap="all">
                  <a:solidFill>
                    <a:schemeClr val="bg1"/>
                  </a:solidFill>
                </a:rPr>
                <a:t>Titel på præsentation</a:t>
              </a:r>
              <a:endParaRPr lang="en-US" sz="1100" cap="all" dirty="0">
                <a:solidFill>
                  <a:schemeClr val="bg1"/>
                </a:solidFill>
              </a:endParaRPr>
            </a:p>
          </p:txBody>
        </p:sp>
        <p:sp>
          <p:nvSpPr>
            <p:cNvPr id="18" name="bmkADName05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lang="en-US" sz="1100" cap="all">
                  <a:solidFill>
                    <a:schemeClr val="bg1"/>
                  </a:solidFill>
                </a:rPr>
                <a:t>Navn Navnesen</a:t>
              </a:r>
              <a:endParaRPr lang="en-US" sz="1100" cap="all" dirty="0">
                <a:solidFill>
                  <a:schemeClr val="bg1"/>
                </a:solidFill>
              </a:endParaRPr>
            </a:p>
          </p:txBody>
        </p:sp>
        <p:sp>
          <p:nvSpPr>
            <p:cNvPr id="19" name="bmkFld3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lang="da-DK" sz="1100" cap="all">
                  <a:solidFill>
                    <a:schemeClr val="bg1"/>
                  </a:solidFill>
                </a:rPr>
                <a:t>1. september 2011</a:t>
              </a:r>
              <a:endParaRPr lang="da-DK" sz="1100" cap="all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bmkFldPresentationTitle03"/>
          <p:cNvSpPr txBox="1">
            <a:spLocks noChangeArrowheads="1"/>
          </p:cNvSpPr>
          <p:nvPr userDrawn="1"/>
        </p:nvSpPr>
        <p:spPr bwMode="auto">
          <a:xfrm>
            <a:off x="2312720" y="6369083"/>
            <a:ext cx="3816424" cy="31902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da-DK" sz="1100" b="1" dirty="0" smtClean="0">
                <a:solidFill>
                  <a:schemeClr val="bg1"/>
                </a:solidFill>
              </a:rPr>
              <a:t>DCE</a:t>
            </a:r>
            <a:r>
              <a:rPr lang="da-DK" sz="1100" dirty="0" smtClean="0">
                <a:solidFill>
                  <a:schemeClr val="bg1"/>
                </a:solidFill>
              </a:rPr>
              <a:t> –</a:t>
            </a:r>
            <a:r>
              <a:rPr lang="da-DK" sz="1100" dirty="0" smtClean="0">
                <a:solidFill>
                  <a:schemeClr val="bg2"/>
                </a:solidFill>
              </a:rPr>
              <a:t> </a:t>
            </a:r>
            <a:r>
              <a:rPr lang="da-DK" sz="1100" dirty="0" smtClean="0">
                <a:solidFill>
                  <a:schemeClr val="bg1"/>
                </a:solidFill>
              </a:rPr>
              <a:t>DANISH</a:t>
            </a:r>
            <a:r>
              <a:rPr lang="da-DK" sz="1100" baseline="0" dirty="0" smtClean="0">
                <a:solidFill>
                  <a:schemeClr val="bg1"/>
                </a:solidFill>
              </a:rPr>
              <a:t> CENTRE FOR ENVIRONMENT AND ENERGY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34819" name="bmkFldPresentationTitle0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7338" y="1353082"/>
            <a:ext cx="8564562" cy="1021818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Science for the </a:t>
            </a:r>
            <a:r>
              <a:rPr lang="da-DK" dirty="0" err="1" smtClean="0"/>
              <a:t>environment</a:t>
            </a:r>
            <a:r>
              <a:rPr lang="da-DK" dirty="0" smtClean="0"/>
              <a:t> </a:t>
            </a:r>
            <a:r>
              <a:rPr lang="da-DK" dirty="0" err="1" smtClean="0"/>
              <a:t>conferEnce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5875" y="6453188"/>
            <a:ext cx="404813" cy="144462"/>
          </a:xfrm>
        </p:spPr>
        <p:txBody>
          <a:bodyPr/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E6CF4E0-1759-477E-8FF8-BECD4E95550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58" y="3429000"/>
            <a:ext cx="6682392" cy="2270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112516"/>
            <a:ext cx="1682525" cy="5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66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 noChangeAspect="1"/>
          </p:cNvGrpSpPr>
          <p:nvPr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5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8139 w 8160"/>
                <a:gd name="T1" fmla="*/ 416 h 4080"/>
                <a:gd name="T2" fmla="*/ 8033 w 8160"/>
                <a:gd name="T3" fmla="*/ 1019 h 4080"/>
                <a:gd name="T4" fmla="*/ 7841 w 8160"/>
                <a:gd name="T5" fmla="*/ 1587 h 4080"/>
                <a:gd name="T6" fmla="*/ 7571 w 8160"/>
                <a:gd name="T7" fmla="*/ 2114 h 4080"/>
                <a:gd name="T8" fmla="*/ 7231 w 8160"/>
                <a:gd name="T9" fmla="*/ 2594 h 4080"/>
                <a:gd name="T10" fmla="*/ 6827 w 8160"/>
                <a:gd name="T11" fmla="*/ 3019 h 4080"/>
                <a:gd name="T12" fmla="*/ 6365 w 8160"/>
                <a:gd name="T13" fmla="*/ 3382 h 4080"/>
                <a:gd name="T14" fmla="*/ 5853 w 8160"/>
                <a:gd name="T15" fmla="*/ 3677 h 4080"/>
                <a:gd name="T16" fmla="*/ 5297 w 8160"/>
                <a:gd name="T17" fmla="*/ 3896 h 4080"/>
                <a:gd name="T18" fmla="*/ 4703 w 8160"/>
                <a:gd name="T19" fmla="*/ 4033 h 4080"/>
                <a:gd name="T20" fmla="*/ 4080 w 8160"/>
                <a:gd name="T21" fmla="*/ 4080 h 4080"/>
                <a:gd name="T22" fmla="*/ 3460 w 8160"/>
                <a:gd name="T23" fmla="*/ 4033 h 4080"/>
                <a:gd name="T24" fmla="*/ 2868 w 8160"/>
                <a:gd name="T25" fmla="*/ 3896 h 4080"/>
                <a:gd name="T26" fmla="*/ 2313 w 8160"/>
                <a:gd name="T27" fmla="*/ 3677 h 4080"/>
                <a:gd name="T28" fmla="*/ 1800 w 8160"/>
                <a:gd name="T29" fmla="*/ 3382 h 4080"/>
                <a:gd name="T30" fmla="*/ 1338 w 8160"/>
                <a:gd name="T31" fmla="*/ 3019 h 4080"/>
                <a:gd name="T32" fmla="*/ 933 w 8160"/>
                <a:gd name="T33" fmla="*/ 2594 h 4080"/>
                <a:gd name="T34" fmla="*/ 592 w 8160"/>
                <a:gd name="T35" fmla="*/ 2114 h 4080"/>
                <a:gd name="T36" fmla="*/ 321 w 8160"/>
                <a:gd name="T37" fmla="*/ 1587 h 4080"/>
                <a:gd name="T38" fmla="*/ 129 w 8160"/>
                <a:gd name="T39" fmla="*/ 1019 h 4080"/>
                <a:gd name="T40" fmla="*/ 21 w 8160"/>
                <a:gd name="T41" fmla="*/ 416 h 4080"/>
                <a:gd name="T42" fmla="*/ 2040 w 8160"/>
                <a:gd name="T43" fmla="*/ 0 h 4080"/>
                <a:gd name="T44" fmla="*/ 2064 w 8160"/>
                <a:gd name="T45" fmla="*/ 309 h 4080"/>
                <a:gd name="T46" fmla="*/ 2133 w 8160"/>
                <a:gd name="T47" fmla="*/ 604 h 4080"/>
                <a:gd name="T48" fmla="*/ 2243 w 8160"/>
                <a:gd name="T49" fmla="*/ 881 h 4080"/>
                <a:gd name="T50" fmla="*/ 2391 w 8160"/>
                <a:gd name="T51" fmla="*/ 1137 h 4080"/>
                <a:gd name="T52" fmla="*/ 2572 w 8160"/>
                <a:gd name="T53" fmla="*/ 1369 h 4080"/>
                <a:gd name="T54" fmla="*/ 2786 w 8160"/>
                <a:gd name="T55" fmla="*/ 1572 h 4080"/>
                <a:gd name="T56" fmla="*/ 3025 w 8160"/>
                <a:gd name="T57" fmla="*/ 1743 h 4080"/>
                <a:gd name="T58" fmla="*/ 3290 w 8160"/>
                <a:gd name="T59" fmla="*/ 1879 h 4080"/>
                <a:gd name="T60" fmla="*/ 3573 w 8160"/>
                <a:gd name="T61" fmla="*/ 1976 h 4080"/>
                <a:gd name="T62" fmla="*/ 3873 w 8160"/>
                <a:gd name="T63" fmla="*/ 2030 h 4080"/>
                <a:gd name="T64" fmla="*/ 4186 w 8160"/>
                <a:gd name="T65" fmla="*/ 2037 h 4080"/>
                <a:gd name="T66" fmla="*/ 4492 w 8160"/>
                <a:gd name="T67" fmla="*/ 1998 h 4080"/>
                <a:gd name="T68" fmla="*/ 4784 w 8160"/>
                <a:gd name="T69" fmla="*/ 1916 h 4080"/>
                <a:gd name="T70" fmla="*/ 5054 w 8160"/>
                <a:gd name="T71" fmla="*/ 1792 h 4080"/>
                <a:gd name="T72" fmla="*/ 5303 w 8160"/>
                <a:gd name="T73" fmla="*/ 1632 h 4080"/>
                <a:gd name="T74" fmla="*/ 5524 w 8160"/>
                <a:gd name="T75" fmla="*/ 1439 h 4080"/>
                <a:gd name="T76" fmla="*/ 5716 w 8160"/>
                <a:gd name="T77" fmla="*/ 1217 h 4080"/>
                <a:gd name="T78" fmla="*/ 5875 w 8160"/>
                <a:gd name="T79" fmla="*/ 969 h 4080"/>
                <a:gd name="T80" fmla="*/ 5997 w 8160"/>
                <a:gd name="T81" fmla="*/ 699 h 4080"/>
                <a:gd name="T82" fmla="*/ 6079 w 8160"/>
                <a:gd name="T83" fmla="*/ 409 h 4080"/>
                <a:gd name="T84" fmla="*/ 6118 w 8160"/>
                <a:gd name="T85" fmla="*/ 104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2878 w 8160"/>
                <a:gd name="T1" fmla="*/ 8160 h 8160"/>
                <a:gd name="T2" fmla="*/ 0 w 8160"/>
                <a:gd name="T3" fmla="*/ 8160 h 8160"/>
                <a:gd name="T4" fmla="*/ 8160 w 8160"/>
                <a:gd name="T5" fmla="*/ 0 h 8160"/>
                <a:gd name="T6" fmla="*/ 8160 w 8160"/>
                <a:gd name="T7" fmla="*/ 2892 h 8160"/>
                <a:gd name="T8" fmla="*/ 2878 w 8160"/>
                <a:gd name="T9" fmla="*/ 816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8" name="bmkOffUnitName02"/>
          <p:cNvSpPr txBox="1">
            <a:spLocks noChangeArrowheads="1"/>
          </p:cNvSpPr>
          <p:nvPr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080"/>
              </a:lnSpc>
              <a:buFont typeface="AU Passata" pitchFamily="34" charset="0"/>
              <a:buNone/>
              <a:defRPr/>
            </a:pPr>
            <a:endParaRPr lang="en-US" sz="900" cap="all">
              <a:solidFill>
                <a:schemeClr val="bg2"/>
              </a:solidFill>
            </a:endParaRPr>
          </a:p>
        </p:txBody>
      </p:sp>
      <p:sp>
        <p:nvSpPr>
          <p:cNvPr id="14" name="bmkSekundærtLogo02"/>
          <p:cNvSpPr>
            <a:spLocks noChangeArrowheads="1"/>
          </p:cNvSpPr>
          <p:nvPr/>
        </p:nvSpPr>
        <p:spPr bwMode="auto">
          <a:xfrm>
            <a:off x="293688" y="6305550"/>
            <a:ext cx="584200" cy="295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itchFamily="34" charset="0"/>
              <a:buNone/>
            </a:pPr>
            <a:endParaRPr lang="da-DK" altLang="da-DK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" name="bmkFldPresentationTitle03"/>
          <p:cNvSpPr txBox="1">
            <a:spLocks noChangeArrowheads="1"/>
          </p:cNvSpPr>
          <p:nvPr userDrawn="1"/>
        </p:nvSpPr>
        <p:spPr bwMode="auto">
          <a:xfrm>
            <a:off x="4572000" y="188913"/>
            <a:ext cx="4210050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da-DK" sz="1100" b="1" dirty="0" smtClean="0">
                <a:solidFill>
                  <a:schemeClr val="bg2"/>
                </a:solidFill>
              </a:rPr>
              <a:t>DCE</a:t>
            </a:r>
            <a:r>
              <a:rPr lang="da-DK" sz="1100" dirty="0" smtClean="0">
                <a:solidFill>
                  <a:schemeClr val="bg2"/>
                </a:solidFill>
              </a:rPr>
              <a:t> – </a:t>
            </a:r>
            <a:r>
              <a:rPr lang="da-DK" sz="1100" dirty="0" smtClean="0">
                <a:solidFill>
                  <a:srgbClr val="2A4A0F"/>
                </a:solidFill>
              </a:rPr>
              <a:t>DANISH CENTRE FOR ENVIRONMENT</a:t>
            </a:r>
            <a:r>
              <a:rPr lang="da-DK" sz="1100" baseline="0" dirty="0" smtClean="0">
                <a:solidFill>
                  <a:srgbClr val="2A4A0F"/>
                </a:solidFill>
              </a:rPr>
              <a:t> AND ENERGY</a:t>
            </a:r>
            <a:endParaRPr lang="en-US" sz="1100" dirty="0" smtClean="0">
              <a:solidFill>
                <a:srgbClr val="2A4A0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8" name="bmkOffParent02"/>
          <p:cNvSpPr txBox="1">
            <a:spLocks noChangeArrowheads="1"/>
          </p:cNvSpPr>
          <p:nvPr userDrawn="1"/>
        </p:nvSpPr>
        <p:spPr bwMode="auto">
          <a:xfrm>
            <a:off x="1049338" y="328868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lang="en-US" sz="1100" cap="all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lang="en-US" sz="1100" cap="all" dirty="0" smtClean="0">
                <a:solidFill>
                  <a:schemeClr val="bg2"/>
                </a:solidFill>
              </a:rPr>
              <a:t>UNIVERSITY</a:t>
            </a:r>
            <a:endParaRPr lang="en-US" sz="1100" cap="all" dirty="0">
              <a:solidFill>
                <a:schemeClr val="bg2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2969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5" y="6134893"/>
            <a:ext cx="15430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>
            <a:spLocks noChangeArrowheads="1"/>
          </p:cNvSpPr>
          <p:nvPr userDrawn="1"/>
        </p:nvSpPr>
        <p:spPr bwMode="auto">
          <a:xfrm>
            <a:off x="2195736" y="6181387"/>
            <a:ext cx="33125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060700" algn="ctr"/>
                <a:tab pos="6119813" algn="r"/>
              </a:tabLst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eaLnBrk="0" hangingPunct="0">
              <a:tabLst>
                <a:tab pos="3060700" algn="ctr"/>
                <a:tab pos="6119813" algn="r"/>
              </a:tabLst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eaLnBrk="0" hangingPunct="0">
              <a:tabLst>
                <a:tab pos="3060700" algn="ctr"/>
                <a:tab pos="6119813" algn="r"/>
              </a:tabLst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eaLnBrk="0" hangingPunct="0">
              <a:tabLst>
                <a:tab pos="3060700" algn="ctr"/>
                <a:tab pos="6119813" algn="r"/>
              </a:tabLst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eaLnBrk="0" hangingPunct="0">
              <a:tabLst>
                <a:tab pos="3060700" algn="ctr"/>
                <a:tab pos="6119813" algn="r"/>
              </a:tabLst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en-US" altLang="da-DK" sz="1100" b="1" i="0" u="none" strike="noStrike" cap="none" normalizeH="0" baseline="0" dirty="0" smtClean="0">
                <a:ln>
                  <a:noFill/>
                </a:ln>
                <a:solidFill>
                  <a:srgbClr val="2A4A0F"/>
                </a:solidFill>
                <a:effectLst/>
                <a:latin typeface="AU Passata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altLang="da-DK" sz="1100" b="1" i="0" u="none" strike="noStrike" cap="none" normalizeH="0" baseline="30000" dirty="0" smtClean="0">
                <a:ln>
                  <a:noFill/>
                </a:ln>
                <a:solidFill>
                  <a:srgbClr val="2A4A0F"/>
                </a:solidFill>
                <a:effectLst/>
                <a:latin typeface="AU Passata" pitchFamily="34" charset="0"/>
                <a:ea typeface="Calibri" pitchFamily="34" charset="0"/>
                <a:cs typeface="Times New Roman" pitchFamily="18" charset="0"/>
              </a:rPr>
              <a:t>nd</a:t>
            </a:r>
            <a:r>
              <a:rPr kumimoji="0" lang="en-US" altLang="da-DK" sz="1100" b="1" i="0" u="none" strike="noStrike" cap="none" normalizeH="0" baseline="0" dirty="0" smtClean="0">
                <a:ln>
                  <a:noFill/>
                </a:ln>
                <a:solidFill>
                  <a:srgbClr val="2A4A0F"/>
                </a:solidFill>
                <a:effectLst/>
                <a:latin typeface="AU Passata" pitchFamily="34" charset="0"/>
                <a:ea typeface="Calibri" pitchFamily="34" charset="0"/>
                <a:cs typeface="Times New Roman" pitchFamily="18" charset="0"/>
              </a:rPr>
              <a:t> Science for the Environment Conference </a:t>
            </a:r>
            <a:endParaRPr kumimoji="0" lang="da-DK" altLang="da-D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da-DK" altLang="da-DK" sz="1100" b="1" i="0" u="none" strike="noStrike" cap="none" normalizeH="0" baseline="0" dirty="0" smtClean="0">
                <a:ln>
                  <a:noFill/>
                </a:ln>
                <a:solidFill>
                  <a:srgbClr val="2A4A0F"/>
                </a:solidFill>
                <a:effectLst/>
                <a:latin typeface="AU Passata" pitchFamily="34" charset="0"/>
                <a:ea typeface="Calibri" pitchFamily="34" charset="0"/>
                <a:cs typeface="Times New Roman" pitchFamily="18" charset="0"/>
              </a:rPr>
              <a:t>Aarhus Denmark 3-4 </a:t>
            </a:r>
            <a:r>
              <a:rPr kumimoji="0" lang="da-DK" altLang="da-DK" sz="1100" b="1" i="0" u="none" strike="noStrike" cap="none" normalizeH="0" baseline="0" dirty="0" err="1" smtClean="0">
                <a:ln>
                  <a:noFill/>
                </a:ln>
                <a:solidFill>
                  <a:srgbClr val="2A4A0F"/>
                </a:solidFill>
                <a:effectLst/>
                <a:latin typeface="AU Passata" pitchFamily="34" charset="0"/>
                <a:ea typeface="Calibri" pitchFamily="34" charset="0"/>
                <a:cs typeface="Times New Roman" pitchFamily="18" charset="0"/>
              </a:rPr>
              <a:t>October</a:t>
            </a:r>
            <a:r>
              <a:rPr kumimoji="0" lang="da-DK" altLang="da-DK" sz="1100" b="1" i="0" u="none" strike="noStrike" cap="none" normalizeH="0" baseline="0" dirty="0" smtClean="0">
                <a:ln>
                  <a:noFill/>
                </a:ln>
                <a:solidFill>
                  <a:srgbClr val="2A4A0F"/>
                </a:solidFill>
                <a:effectLst/>
                <a:latin typeface="AU Passata" pitchFamily="34" charset="0"/>
                <a:ea typeface="Calibri" pitchFamily="34" charset="0"/>
                <a:cs typeface="Times New Roman" pitchFamily="18" charset="0"/>
              </a:rPr>
              <a:t> 2013</a:t>
            </a:r>
            <a:endParaRPr kumimoji="0" lang="da-DK" altLang="da-D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2600"/>
            <a:ext cx="1394493" cy="4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7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mkFldPresentationTitle04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187450"/>
            <a:ext cx="8564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Titel på præsentation</a:t>
            </a:r>
            <a:endParaRPr lang="da-DK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16113"/>
            <a:ext cx="85677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buFontTx/>
              <a:buNone/>
              <a:defRPr sz="11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3D5078E-8C68-4358-BEA2-DD725355F08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grpSp>
        <p:nvGrpSpPr>
          <p:cNvPr id="1029" name="Group 21"/>
          <p:cNvGrpSpPr>
            <a:grpSpLocks noChangeAspect="1"/>
          </p:cNvGrpSpPr>
          <p:nvPr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1039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8139 w 8160"/>
                <a:gd name="T1" fmla="*/ 416 h 4080"/>
                <a:gd name="T2" fmla="*/ 8033 w 8160"/>
                <a:gd name="T3" fmla="*/ 1019 h 4080"/>
                <a:gd name="T4" fmla="*/ 7841 w 8160"/>
                <a:gd name="T5" fmla="*/ 1587 h 4080"/>
                <a:gd name="T6" fmla="*/ 7571 w 8160"/>
                <a:gd name="T7" fmla="*/ 2114 h 4080"/>
                <a:gd name="T8" fmla="*/ 7231 w 8160"/>
                <a:gd name="T9" fmla="*/ 2594 h 4080"/>
                <a:gd name="T10" fmla="*/ 6827 w 8160"/>
                <a:gd name="T11" fmla="*/ 3019 h 4080"/>
                <a:gd name="T12" fmla="*/ 6365 w 8160"/>
                <a:gd name="T13" fmla="*/ 3382 h 4080"/>
                <a:gd name="T14" fmla="*/ 5853 w 8160"/>
                <a:gd name="T15" fmla="*/ 3677 h 4080"/>
                <a:gd name="T16" fmla="*/ 5297 w 8160"/>
                <a:gd name="T17" fmla="*/ 3896 h 4080"/>
                <a:gd name="T18" fmla="*/ 4703 w 8160"/>
                <a:gd name="T19" fmla="*/ 4033 h 4080"/>
                <a:gd name="T20" fmla="*/ 4080 w 8160"/>
                <a:gd name="T21" fmla="*/ 4080 h 4080"/>
                <a:gd name="T22" fmla="*/ 3460 w 8160"/>
                <a:gd name="T23" fmla="*/ 4033 h 4080"/>
                <a:gd name="T24" fmla="*/ 2868 w 8160"/>
                <a:gd name="T25" fmla="*/ 3896 h 4080"/>
                <a:gd name="T26" fmla="*/ 2313 w 8160"/>
                <a:gd name="T27" fmla="*/ 3677 h 4080"/>
                <a:gd name="T28" fmla="*/ 1800 w 8160"/>
                <a:gd name="T29" fmla="*/ 3382 h 4080"/>
                <a:gd name="T30" fmla="*/ 1338 w 8160"/>
                <a:gd name="T31" fmla="*/ 3019 h 4080"/>
                <a:gd name="T32" fmla="*/ 933 w 8160"/>
                <a:gd name="T33" fmla="*/ 2594 h 4080"/>
                <a:gd name="T34" fmla="*/ 592 w 8160"/>
                <a:gd name="T35" fmla="*/ 2114 h 4080"/>
                <a:gd name="T36" fmla="*/ 321 w 8160"/>
                <a:gd name="T37" fmla="*/ 1587 h 4080"/>
                <a:gd name="T38" fmla="*/ 129 w 8160"/>
                <a:gd name="T39" fmla="*/ 1019 h 4080"/>
                <a:gd name="T40" fmla="*/ 21 w 8160"/>
                <a:gd name="T41" fmla="*/ 416 h 4080"/>
                <a:gd name="T42" fmla="*/ 2040 w 8160"/>
                <a:gd name="T43" fmla="*/ 0 h 4080"/>
                <a:gd name="T44" fmla="*/ 2064 w 8160"/>
                <a:gd name="T45" fmla="*/ 309 h 4080"/>
                <a:gd name="T46" fmla="*/ 2133 w 8160"/>
                <a:gd name="T47" fmla="*/ 604 h 4080"/>
                <a:gd name="T48" fmla="*/ 2243 w 8160"/>
                <a:gd name="T49" fmla="*/ 881 h 4080"/>
                <a:gd name="T50" fmla="*/ 2391 w 8160"/>
                <a:gd name="T51" fmla="*/ 1137 h 4080"/>
                <a:gd name="T52" fmla="*/ 2572 w 8160"/>
                <a:gd name="T53" fmla="*/ 1369 h 4080"/>
                <a:gd name="T54" fmla="*/ 2786 w 8160"/>
                <a:gd name="T55" fmla="*/ 1572 h 4080"/>
                <a:gd name="T56" fmla="*/ 3025 w 8160"/>
                <a:gd name="T57" fmla="*/ 1743 h 4080"/>
                <a:gd name="T58" fmla="*/ 3290 w 8160"/>
                <a:gd name="T59" fmla="*/ 1879 h 4080"/>
                <a:gd name="T60" fmla="*/ 3573 w 8160"/>
                <a:gd name="T61" fmla="*/ 1976 h 4080"/>
                <a:gd name="T62" fmla="*/ 3873 w 8160"/>
                <a:gd name="T63" fmla="*/ 2030 h 4080"/>
                <a:gd name="T64" fmla="*/ 4186 w 8160"/>
                <a:gd name="T65" fmla="*/ 2037 h 4080"/>
                <a:gd name="T66" fmla="*/ 4492 w 8160"/>
                <a:gd name="T67" fmla="*/ 1998 h 4080"/>
                <a:gd name="T68" fmla="*/ 4784 w 8160"/>
                <a:gd name="T69" fmla="*/ 1916 h 4080"/>
                <a:gd name="T70" fmla="*/ 5054 w 8160"/>
                <a:gd name="T71" fmla="*/ 1792 h 4080"/>
                <a:gd name="T72" fmla="*/ 5303 w 8160"/>
                <a:gd name="T73" fmla="*/ 1632 h 4080"/>
                <a:gd name="T74" fmla="*/ 5524 w 8160"/>
                <a:gd name="T75" fmla="*/ 1439 h 4080"/>
                <a:gd name="T76" fmla="*/ 5716 w 8160"/>
                <a:gd name="T77" fmla="*/ 1217 h 4080"/>
                <a:gd name="T78" fmla="*/ 5875 w 8160"/>
                <a:gd name="T79" fmla="*/ 969 h 4080"/>
                <a:gd name="T80" fmla="*/ 5997 w 8160"/>
                <a:gd name="T81" fmla="*/ 699 h 4080"/>
                <a:gd name="T82" fmla="*/ 6079 w 8160"/>
                <a:gd name="T83" fmla="*/ 409 h 4080"/>
                <a:gd name="T84" fmla="*/ 6118 w 8160"/>
                <a:gd name="T85" fmla="*/ 104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0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2878 w 8160"/>
                <a:gd name="T1" fmla="*/ 8160 h 8160"/>
                <a:gd name="T2" fmla="*/ 0 w 8160"/>
                <a:gd name="T3" fmla="*/ 8160 h 8160"/>
                <a:gd name="T4" fmla="*/ 8160 w 8160"/>
                <a:gd name="T5" fmla="*/ 0 h 8160"/>
                <a:gd name="T6" fmla="*/ 8160 w 8160"/>
                <a:gd name="T7" fmla="*/ 2892 h 8160"/>
                <a:gd name="T8" fmla="*/ 2878 w 8160"/>
                <a:gd name="T9" fmla="*/ 816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8" name="bmkOffParent02"/>
          <p:cNvSpPr txBox="1">
            <a:spLocks noChangeArrowheads="1"/>
          </p:cNvSpPr>
          <p:nvPr/>
        </p:nvSpPr>
        <p:spPr bwMode="auto">
          <a:xfrm>
            <a:off x="1046163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lang="en-US" sz="1100" cap="all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lang="en-US" sz="1100" cap="all" dirty="0" smtClean="0">
                <a:solidFill>
                  <a:schemeClr val="bg2"/>
                </a:solidFill>
              </a:rPr>
              <a:t>UNIVERSITY</a:t>
            </a:r>
            <a:endParaRPr lang="en-US" sz="1100" cap="all" dirty="0">
              <a:solidFill>
                <a:schemeClr val="bg2"/>
              </a:solidFill>
            </a:endParaRPr>
          </a:p>
        </p:txBody>
      </p:sp>
      <p:sp>
        <p:nvSpPr>
          <p:cNvPr id="9" name="bmkOffUnitName02"/>
          <p:cNvSpPr txBox="1">
            <a:spLocks noChangeArrowheads="1"/>
          </p:cNvSpPr>
          <p:nvPr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080"/>
              </a:lnSpc>
              <a:buFont typeface="AU Passata" pitchFamily="34" charset="0"/>
              <a:buNone/>
              <a:defRPr/>
            </a:pPr>
            <a:endParaRPr lang="en-US" sz="900" cap="all">
              <a:solidFill>
                <a:schemeClr val="bg2"/>
              </a:solidFill>
            </a:endParaRPr>
          </a:p>
        </p:txBody>
      </p:sp>
      <p:sp>
        <p:nvSpPr>
          <p:cNvPr id="11" name="bmkADName03"/>
          <p:cNvSpPr txBox="1">
            <a:spLocks noChangeArrowheads="1"/>
          </p:cNvSpPr>
          <p:nvPr/>
        </p:nvSpPr>
        <p:spPr bwMode="auto">
          <a:xfrm>
            <a:off x="4535488" y="6499225"/>
            <a:ext cx="26987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lang="en-US" sz="1100" cap="all" dirty="0" smtClean="0">
                <a:solidFill>
                  <a:schemeClr val="bg2"/>
                </a:solidFill>
              </a:rPr>
              <a:t>SCIENCE FOR THE ENVIRONMENT</a:t>
            </a:r>
            <a:endParaRPr lang="en-US" sz="1100" cap="all" dirty="0">
              <a:solidFill>
                <a:schemeClr val="bg2"/>
              </a:solidFill>
            </a:endParaRPr>
          </a:p>
        </p:txBody>
      </p:sp>
      <p:sp>
        <p:nvSpPr>
          <p:cNvPr id="12" name="bmkFldDate"/>
          <p:cNvSpPr txBox="1">
            <a:spLocks noChangeArrowheads="1"/>
          </p:cNvSpPr>
          <p:nvPr/>
        </p:nvSpPr>
        <p:spPr bwMode="auto">
          <a:xfrm>
            <a:off x="7413625" y="6324600"/>
            <a:ext cx="1439863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lang="da-DK" sz="1100" cap="all" dirty="0" smtClean="0">
                <a:solidFill>
                  <a:schemeClr val="bg2"/>
                </a:solidFill>
              </a:rPr>
              <a:t>3-4. OCTOBER 2013</a:t>
            </a:r>
            <a:endParaRPr lang="da-DK" sz="1100" cap="all" dirty="0">
              <a:solidFill>
                <a:schemeClr val="bg2"/>
              </a:solidFill>
            </a:endParaRPr>
          </a:p>
        </p:txBody>
      </p:sp>
      <p:sp>
        <p:nvSpPr>
          <p:cNvPr id="1035" name="Line 49"/>
          <p:cNvSpPr>
            <a:spLocks noChangeShapeType="1"/>
          </p:cNvSpPr>
          <p:nvPr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6" name="Line 50"/>
          <p:cNvSpPr>
            <a:spLocks noChangeShapeType="1"/>
          </p:cNvSpPr>
          <p:nvPr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7" name="bmkSekundærtLogo02"/>
          <p:cNvSpPr>
            <a:spLocks noChangeArrowheads="1"/>
          </p:cNvSpPr>
          <p:nvPr/>
        </p:nvSpPr>
        <p:spPr bwMode="auto">
          <a:xfrm>
            <a:off x="293688" y="6305550"/>
            <a:ext cx="584200" cy="295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itchFamily="34" charset="0"/>
              <a:buNone/>
            </a:pPr>
            <a:endParaRPr lang="da-DK" altLang="da-DK"/>
          </a:p>
        </p:txBody>
      </p:sp>
      <p:sp>
        <p:nvSpPr>
          <p:cNvPr id="3" name="bmkFldPresentationTitle03"/>
          <p:cNvSpPr txBox="1">
            <a:spLocks noChangeArrowheads="1"/>
          </p:cNvSpPr>
          <p:nvPr userDrawn="1"/>
        </p:nvSpPr>
        <p:spPr bwMode="auto">
          <a:xfrm>
            <a:off x="4572000" y="188913"/>
            <a:ext cx="4210050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da-DK" sz="1100" b="1" dirty="0" smtClean="0">
                <a:solidFill>
                  <a:schemeClr val="bg2"/>
                </a:solidFill>
              </a:rPr>
              <a:t>DCE</a:t>
            </a:r>
            <a:r>
              <a:rPr lang="da-DK" sz="1100" dirty="0" smtClean="0">
                <a:solidFill>
                  <a:schemeClr val="bg2"/>
                </a:solidFill>
              </a:rPr>
              <a:t> – </a:t>
            </a:r>
            <a:r>
              <a:rPr lang="da-DK" sz="1100" dirty="0" smtClean="0">
                <a:solidFill>
                  <a:srgbClr val="2A4A0F"/>
                </a:solidFill>
              </a:rPr>
              <a:t>DANISH</a:t>
            </a:r>
            <a:r>
              <a:rPr lang="da-DK" sz="1100" baseline="0" dirty="0" smtClean="0">
                <a:solidFill>
                  <a:srgbClr val="2A4A0F"/>
                </a:solidFill>
              </a:rPr>
              <a:t> CENTRE FOR ENVIRONMENT AND ENERGY</a:t>
            </a:r>
            <a:endParaRPr lang="en-US" sz="1100" dirty="0" smtClean="0">
              <a:solidFill>
                <a:srgbClr val="2A4A0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7" r:id="rId2"/>
  </p:sldLayoutIdLst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174625" indent="-174625" algn="l" rtl="0" eaLnBrk="0" fontAlgn="base" hangingPunct="0">
        <a:lnSpc>
          <a:spcPct val="94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2400">
          <a:solidFill>
            <a:schemeClr val="bg2"/>
          </a:solidFill>
          <a:latin typeface="+mn-lt"/>
        </a:defRPr>
      </a:lvl2pPr>
      <a:lvl3pPr marL="174625" indent="-174625" algn="l" rtl="0" eaLnBrk="0" fontAlgn="base" hangingPunct="0">
        <a:lnSpc>
          <a:spcPct val="97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2000">
          <a:solidFill>
            <a:schemeClr val="bg2"/>
          </a:solidFill>
          <a:latin typeface="+mn-lt"/>
        </a:defRPr>
      </a:lvl3pPr>
      <a:lvl4pPr marL="174625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4pPr>
      <a:lvl5pPr marL="174625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5pPr>
      <a:lvl6pPr marL="13525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PresentationTitle"/>
          <p:cNvSpPr>
            <a:spLocks noGrp="1"/>
          </p:cNvSpPr>
          <p:nvPr>
            <p:ph type="ctrTitle"/>
          </p:nvPr>
        </p:nvSpPr>
        <p:spPr>
          <a:xfrm>
            <a:off x="287338" y="1776413"/>
            <a:ext cx="8564562" cy="511175"/>
          </a:xfrm>
        </p:spPr>
        <p:txBody>
          <a:bodyPr/>
          <a:lstStyle/>
          <a:p>
            <a:pPr>
              <a:defRPr/>
            </a:pPr>
            <a:r>
              <a:rPr lang="nb-NO" b="1" dirty="0" smtClean="0"/>
              <a:t>Science for the environment</a:t>
            </a:r>
            <a:endParaRPr lang="nb-N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da-DK" dirty="0" smtClean="0"/>
          </a:p>
        </p:txBody>
      </p:sp>
      <p:sp>
        <p:nvSpPr>
          <p:cNvPr id="1331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15213" y="6499225"/>
            <a:ext cx="1439862" cy="144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/>
            <a:fld id="{BD9B029D-08CC-4902-BAA4-9DFB03B9BDE5}" type="slidenum">
              <a:rPr lang="da-DK" altLang="da-DK" sz="1100" smtClean="0">
                <a:solidFill>
                  <a:schemeClr val="bg2"/>
                </a:solidFill>
              </a:rPr>
              <a:pPr eaLnBrk="1" hangingPunct="1"/>
              <a:t>2</a:t>
            </a:fld>
            <a:endParaRPr lang="da-DK" altLang="da-DK" sz="11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2_AU2007">
  <a:themeElements>
    <a:clrScheme name="">
      <a:dk1>
        <a:srgbClr val="000000"/>
      </a:dk1>
      <a:lt1>
        <a:srgbClr val="FFFFFF"/>
      </a:lt1>
      <a:dk2>
        <a:srgbClr val="BCDA8E"/>
      </a:dk2>
      <a:lt2>
        <a:srgbClr val="7AB51D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7AB51D"/>
      </a:hlink>
      <a:folHlink>
        <a:srgbClr val="7AB51D"/>
      </a:folHlink>
    </a:clrScheme>
    <a:fontScheme name="AU2003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4230</TotalTime>
  <Words>7</Words>
  <Application>Microsoft Office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AU Passata</vt:lpstr>
      <vt:lpstr>Arial</vt:lpstr>
      <vt:lpstr>Calibri</vt:lpstr>
      <vt:lpstr>Times New Roman</vt:lpstr>
      <vt:lpstr>2_AU2007</vt:lpstr>
      <vt:lpstr>Science for the environment</vt:lpstr>
      <vt:lpstr>PowerPoint Presentation</vt:lpstr>
    </vt:vector>
  </TitlesOfParts>
  <Company>www.skabelondesign.dk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WITH CAPITAL LETTERS]</dc:title>
  <dc:creator>cls</dc:creator>
  <cp:lastModifiedBy>Anja Skjoldborg Hansen</cp:lastModifiedBy>
  <cp:revision>110</cp:revision>
  <dcterms:created xsi:type="dcterms:W3CDTF">2008-12-01T13:39:40Z</dcterms:created>
  <dcterms:modified xsi:type="dcterms:W3CDTF">2013-09-19T13:30:04Z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  <property fmtid="{D5CDD505-2E9C-101B-9397-08002B2CF9AE}" pid="3" name="CurrentUser">
    <vt:lpwstr>Standard Profile </vt:lpwstr>
  </property>
  <property fmtid="{D5CDD505-2E9C-101B-9397-08002B2CF9AE}" pid="4" name="CurrentOffice">
    <vt:lpwstr>8300</vt:lpwstr>
  </property>
  <property fmtid="{D5CDD505-2E9C-101B-9397-08002B2CF9AE}" pid="5" name="CurrentLogoPath">
    <vt:lpwstr/>
  </property>
  <property fmtid="{D5CDD505-2E9C-101B-9397-08002B2CF9AE}" pid="6" name="CurrentDepartmentName">
    <vt:lpwstr/>
  </property>
  <property fmtid="{D5CDD505-2E9C-101B-9397-08002B2CF9AE}" pid="7" name="CurrentBusinessLine">
    <vt:lpwstr/>
  </property>
  <property fmtid="{D5CDD505-2E9C-101B-9397-08002B2CF9AE}" pid="8" name="CurrentCountry">
    <vt:lpwstr/>
  </property>
  <property fmtid="{D5CDD505-2E9C-101B-9397-08002B2CF9AE}" pid="9" name="CurrentSublogo">
    <vt:lpwstr/>
  </property>
  <property fmtid="{D5CDD505-2E9C-101B-9397-08002B2CF9AE}" pid="10" name="CurrentDate">
    <vt:lpwstr>1. september 2011</vt:lpwstr>
  </property>
  <property fmtid="{D5CDD505-2E9C-101B-9397-08002B2CF9AE}" pid="11" name="CurrentPresentationTitle">
    <vt:lpwstr>Titel på præsentation</vt:lpwstr>
  </property>
  <property fmtid="{D5CDD505-2E9C-101B-9397-08002B2CF9AE}" pid="12" name="CurrentAuthor">
    <vt:lpwstr/>
  </property>
  <property fmtid="{D5CDD505-2E9C-101B-9397-08002B2CF9AE}" pid="13" name="CurrentDepartment">
    <vt:lpwstr>AU Kommunikation</vt:lpwstr>
  </property>
</Properties>
</file>